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17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38:  </a:t>
            </a:r>
            <a:r>
              <a:rPr lang="es-ES_tradnl" dirty="0" smtClean="0"/>
              <a:t>¿En que ciudad de Inglaterra esta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b="1" u="sng" dirty="0" smtClean="0"/>
              <a:t>En ingles</a:t>
            </a:r>
            <a:r>
              <a:rPr lang="es-ES_tradnl" dirty="0" smtClean="0"/>
              <a:t>, escribe una reflexión acerca de la segunda parte de la película. (mínimo 5 oraciones)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tercera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38:</a:t>
            </a:r>
          </a:p>
          <a:p>
            <a:r>
              <a:rPr lang="es-ES_tradnl" dirty="0" smtClean="0"/>
              <a:t>Completa las </a:t>
            </a:r>
            <a:r>
              <a:rPr lang="es-ES_tradnl" smtClean="0"/>
              <a:t>preguntas </a:t>
            </a:r>
            <a:r>
              <a:rPr lang="es-ES_tradnl" smtClean="0"/>
              <a:t>17-19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76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801 La fecha es el 17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10</cp:revision>
  <dcterms:created xsi:type="dcterms:W3CDTF">2014-12-15T19:13:06Z</dcterms:created>
  <dcterms:modified xsi:type="dcterms:W3CDTF">2014-12-17T21:04:30Z</dcterms:modified>
</cp:coreProperties>
</file>